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02CA"/>
    <a:srgbClr val="3005CF"/>
    <a:srgbClr val="1862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3053FB-21D2-433C-A973-2288EB5618F2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65A7F-6377-40F6-ABAC-ED1E91FB14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7170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A6755ED-94D0-4619-840B-6F098712AE7F}"/>
              </a:ext>
            </a:extLst>
          </p:cNvPr>
          <p:cNvSpPr txBox="1">
            <a:spLocks/>
          </p:cNvSpPr>
          <p:nvPr userDrawn="1"/>
        </p:nvSpPr>
        <p:spPr>
          <a:xfrm>
            <a:off x="0" y="643752"/>
            <a:ext cx="12192000" cy="1889897"/>
          </a:xfrm>
          <a:prstGeom prst="rect">
            <a:avLst/>
          </a:prstGeom>
          <a:solidFill>
            <a:srgbClr val="2802CA"/>
          </a:solidFill>
          <a:ln w="57150">
            <a:noFill/>
          </a:ln>
        </p:spPr>
        <p:txBody>
          <a:bodyPr vert="horz" lIns="91440" tIns="21600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spcAft>
                <a:spcPts val="1200"/>
              </a:spcAft>
            </a:pPr>
            <a:endParaRPr 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图片 4">
            <a:extLst>
              <a:ext uri="{FF2B5EF4-FFF2-40B4-BE49-F238E27FC236}">
                <a16:creationId xmlns:a16="http://schemas.microsoft.com/office/drawing/2014/main" id="{B437467A-BE66-FDD6-3093-ECFBB05D10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26" y="6195455"/>
            <a:ext cx="1355492" cy="538580"/>
          </a:xfrm>
          <a:prstGeom prst="rect">
            <a:avLst/>
          </a:prstGeom>
        </p:spPr>
      </p:pic>
      <p:pic>
        <p:nvPicPr>
          <p:cNvPr id="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33CE2943-EEB4-53E2-76F8-6CD8BFE5AB1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8" y="6158397"/>
            <a:ext cx="945692" cy="575638"/>
          </a:xfrm>
          <a:prstGeom prst="rect">
            <a:avLst/>
          </a:prstGeom>
        </p:spPr>
      </p:pic>
      <p:pic>
        <p:nvPicPr>
          <p:cNvPr id="5" name="Picture 4" descr="A logo with a castle in the background&#10;&#10;Description automatically generated">
            <a:extLst>
              <a:ext uri="{FF2B5EF4-FFF2-40B4-BE49-F238E27FC236}">
                <a16:creationId xmlns:a16="http://schemas.microsoft.com/office/drawing/2014/main" id="{2D38D7D7-301D-0F01-8D3D-6AD74D1A74F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3938" y="643753"/>
            <a:ext cx="3877173" cy="1889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1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>
            <a:extLst>
              <a:ext uri="{FF2B5EF4-FFF2-40B4-BE49-F238E27FC236}">
                <a16:creationId xmlns:a16="http://schemas.microsoft.com/office/drawing/2014/main" id="{48972839-69B3-4BD3-BBEE-E8B91EE9CD2C}"/>
              </a:ext>
            </a:extLst>
          </p:cNvPr>
          <p:cNvSpPr txBox="1"/>
          <p:nvPr userDrawn="1"/>
        </p:nvSpPr>
        <p:spPr>
          <a:xfrm>
            <a:off x="10344214" y="6519446"/>
            <a:ext cx="1683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E2DB8CB6-8FFB-4003-A55B-DCF9B6114FBA}" type="slidenum">
              <a:rPr lang="zh-CN" altLang="en-US" sz="1800" b="1" kern="1200" smtClean="0">
                <a:solidFill>
                  <a:srgbClr val="1862BB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algn="r"/>
              <a:t>‹#›</a:t>
            </a:fld>
            <a:endParaRPr lang="zh-CN" altLang="en-US" sz="1800" b="1" kern="1200" dirty="0">
              <a:solidFill>
                <a:srgbClr val="1862BB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4032F9B6-34C2-4521-949F-172AAB4D2957}"/>
              </a:ext>
            </a:extLst>
          </p:cNvPr>
          <p:cNvSpPr/>
          <p:nvPr userDrawn="1"/>
        </p:nvSpPr>
        <p:spPr>
          <a:xfrm flipV="1">
            <a:off x="0" y="-4"/>
            <a:ext cx="12192000" cy="830514"/>
          </a:xfrm>
          <a:prstGeom prst="rect">
            <a:avLst/>
          </a:prstGeom>
          <a:solidFill>
            <a:srgbClr val="2802CA"/>
          </a:solidFill>
          <a:ln>
            <a:solidFill>
              <a:srgbClr val="1862BB"/>
            </a:solidFill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pic>
        <p:nvPicPr>
          <p:cNvPr id="15" name="图片 4">
            <a:extLst>
              <a:ext uri="{FF2B5EF4-FFF2-40B4-BE49-F238E27FC236}">
                <a16:creationId xmlns:a16="http://schemas.microsoft.com/office/drawing/2014/main" id="{635AC398-83B9-A9BD-08F6-B142B56187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426" y="6195455"/>
            <a:ext cx="1355492" cy="538580"/>
          </a:xfrm>
          <a:prstGeom prst="rect">
            <a:avLst/>
          </a:prstGeom>
        </p:spPr>
      </p:pic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3ED2FF0D-0E86-0646-D5B5-57FEC084F46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8" y="6158397"/>
            <a:ext cx="945692" cy="575638"/>
          </a:xfrm>
          <a:prstGeom prst="rect">
            <a:avLst/>
          </a:prstGeom>
        </p:spPr>
      </p:pic>
      <p:pic>
        <p:nvPicPr>
          <p:cNvPr id="4" name="Picture 3" descr="A logo with a castle in the background&#10;&#10;Description automatically generated">
            <a:extLst>
              <a:ext uri="{FF2B5EF4-FFF2-40B4-BE49-F238E27FC236}">
                <a16:creationId xmlns:a16="http://schemas.microsoft.com/office/drawing/2014/main" id="{10952C95-31A6-F376-6A0E-D8302D151D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008" y="-8389"/>
            <a:ext cx="1735589" cy="845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31335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859DD0-07AF-4060-8478-C27C58FDC8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B0B49-5E25-4F5D-BC40-B34B8069A425}" type="datetimeFigureOut">
              <a:rPr lang="zh-CN" altLang="en-US" smtClean="0"/>
              <a:t>2024/7/2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C5F247-B306-4591-ABFA-9AABEBB67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F04EA4-B541-4455-B08D-A8DC3CED0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B63B5-24E7-4559-826E-0E32AFC516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756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id="{DDA1A0E4-7A40-441C-A528-1831EA413DE8}"/>
              </a:ext>
            </a:extLst>
          </p:cNvPr>
          <p:cNvSpPr/>
          <p:nvPr/>
        </p:nvSpPr>
        <p:spPr>
          <a:xfrm>
            <a:off x="0" y="254420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Paper title</a:t>
            </a:r>
            <a:endParaRPr lang="zh-CN" altLang="en-US" sz="3600" dirty="0">
              <a:solidFill>
                <a:srgbClr val="002060"/>
              </a:solidFill>
              <a:latin typeface="Oakes Grotesk" panose="00000400000000000000" pitchFamily="2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0E8B1AB-886F-451F-A176-92D7F00175AC}"/>
              </a:ext>
            </a:extLst>
          </p:cNvPr>
          <p:cNvSpPr txBox="1"/>
          <p:nvPr/>
        </p:nvSpPr>
        <p:spPr>
          <a:xfrm>
            <a:off x="3976772" y="3914428"/>
            <a:ext cx="4238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Paper ID:</a:t>
            </a:r>
            <a:endParaRPr lang="zh-CN" altLang="en-US" sz="1600" dirty="0">
              <a:solidFill>
                <a:srgbClr val="002060"/>
              </a:solidFill>
              <a:latin typeface="Oakes Grotesk" panose="00000400000000000000" pitchFamily="2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677ECC84-3250-4816-B1B7-DFD570BE45CA}"/>
              </a:ext>
            </a:extLst>
          </p:cNvPr>
          <p:cNvSpPr txBox="1">
            <a:spLocks/>
          </p:cNvSpPr>
          <p:nvPr/>
        </p:nvSpPr>
        <p:spPr>
          <a:xfrm>
            <a:off x="1847850" y="4602620"/>
            <a:ext cx="8496300" cy="92075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Presenter: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2060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Coauthors: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AE2F8AB-EF83-4C31-ACDC-4AD85AA76AB0}"/>
              </a:ext>
            </a:extLst>
          </p:cNvPr>
          <p:cNvSpPr txBox="1"/>
          <p:nvPr/>
        </p:nvSpPr>
        <p:spPr>
          <a:xfrm>
            <a:off x="4089814" y="5789721"/>
            <a:ext cx="4012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862BB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05/08/2024</a:t>
            </a:r>
            <a:endParaRPr lang="zh-CN" altLang="en-US" sz="1600" b="1" dirty="0">
              <a:solidFill>
                <a:srgbClr val="1862BB"/>
              </a:solidFill>
              <a:latin typeface="Oakes Grotesk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B31FB-D9CF-9354-041D-6E1B7B600AFF}"/>
              </a:ext>
            </a:extLst>
          </p:cNvPr>
          <p:cNvSpPr txBox="1">
            <a:spLocks/>
          </p:cNvSpPr>
          <p:nvPr/>
        </p:nvSpPr>
        <p:spPr>
          <a:xfrm>
            <a:off x="2683042" y="6387935"/>
            <a:ext cx="8257674" cy="323165"/>
          </a:xfrm>
          <a:prstGeom prst="rect">
            <a:avLst/>
          </a:prstGeom>
        </p:spPr>
        <p:txBody>
          <a:bodyPr wrap="square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Title of the presentation appears in footer - As well as presenting Author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711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4079C-0C32-4301-9D65-4BBC7A8CB49B}"/>
              </a:ext>
            </a:extLst>
          </p:cNvPr>
          <p:cNvSpPr txBox="1">
            <a:spLocks/>
          </p:cNvSpPr>
          <p:nvPr/>
        </p:nvSpPr>
        <p:spPr>
          <a:xfrm>
            <a:off x="5467852" y="2936206"/>
            <a:ext cx="3124200" cy="615553"/>
          </a:xfrm>
          <a:prstGeom prst="rect">
            <a:avLst/>
          </a:prstGeom>
        </p:spPr>
        <p:txBody>
          <a:bodyPr wrap="square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000" b="1" dirty="0">
                <a:solidFill>
                  <a:srgbClr val="1862BB"/>
                </a:solidFill>
                <a:latin typeface="Oakes Grotesk" panose="00000400000000000000" pitchFamily="2" charset="0"/>
                <a:cs typeface="Times New Roman" panose="02020603050405020304" pitchFamily="18" charset="0"/>
              </a:rPr>
              <a:t>Text</a:t>
            </a:r>
            <a:endParaRPr lang="en-US" sz="3600" b="1" dirty="0">
              <a:solidFill>
                <a:srgbClr val="1862BB"/>
              </a:solidFill>
              <a:latin typeface="Oakes Grotesk" panose="000004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81802BA-30C1-55EA-4EE7-3E5624E2D531}"/>
              </a:ext>
            </a:extLst>
          </p:cNvPr>
          <p:cNvSpPr txBox="1">
            <a:spLocks/>
          </p:cNvSpPr>
          <p:nvPr/>
        </p:nvSpPr>
        <p:spPr>
          <a:xfrm>
            <a:off x="2683042" y="6313069"/>
            <a:ext cx="8257674" cy="323165"/>
          </a:xfrm>
          <a:prstGeom prst="rect">
            <a:avLst/>
          </a:prstGeom>
        </p:spPr>
        <p:txBody>
          <a:bodyPr wrap="square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000" dirty="0">
                <a:latin typeface="Calibri" panose="020F0502020204030204" pitchFamily="34" charset="0"/>
                <a:cs typeface="Calibri" panose="020F0502020204030204" pitchFamily="34" charset="0"/>
              </a:rPr>
              <a:t>Title of the presentation appears in footer - As well as presenting Author </a:t>
            </a:r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98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1515</TotalTime>
  <Words>37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等线</vt:lpstr>
      <vt:lpstr>Arial</vt:lpstr>
      <vt:lpstr>Calibri</vt:lpstr>
      <vt:lpstr>Oakes Grotesk</vt:lpstr>
      <vt:lpstr>Times New Roman</vt:lpstr>
      <vt:lpstr>Office 主题​​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Zhiyue Yu</dc:creator>
  <cp:lastModifiedBy>Vishal Gopalakrishnan</cp:lastModifiedBy>
  <cp:revision>24</cp:revision>
  <dcterms:created xsi:type="dcterms:W3CDTF">2023-10-07T07:24:24Z</dcterms:created>
  <dcterms:modified xsi:type="dcterms:W3CDTF">2024-07-02T16:30:58Z</dcterms:modified>
</cp:coreProperties>
</file>